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9" r:id="rId2"/>
  </p:sldIdLst>
  <p:sldSz cx="30279975" cy="42808525"/>
  <p:notesSz cx="6858000" cy="9144000"/>
  <p:defaultTextStyle>
    <a:defPPr>
      <a:defRPr lang="pl-PL"/>
    </a:defPPr>
    <a:lvl1pPr marL="0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1pPr>
    <a:lvl2pPr marL="2088215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2pPr>
    <a:lvl3pPr marL="4176431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3pPr>
    <a:lvl4pPr marL="6264646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4pPr>
    <a:lvl5pPr marL="8352861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5pPr>
    <a:lvl6pPr marL="10441076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6pPr>
    <a:lvl7pPr marL="12529292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7pPr>
    <a:lvl8pPr marL="14617507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8pPr>
    <a:lvl9pPr marL="16705722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83">
          <p15:clr>
            <a:srgbClr val="A4A3A4"/>
          </p15:clr>
        </p15:guide>
        <p15:guide id="2" pos="953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5A8F"/>
    <a:srgbClr val="0F4E88"/>
    <a:srgbClr val="00B4DB"/>
    <a:srgbClr val="156B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711" autoAdjust="0"/>
    <p:restoredTop sz="90460" autoAdjust="0"/>
  </p:normalViewPr>
  <p:slideViewPr>
    <p:cSldViewPr>
      <p:cViewPr varScale="1">
        <p:scale>
          <a:sx n="26" d="100"/>
          <a:sy n="26" d="100"/>
        </p:scale>
        <p:origin x="4344" y="184"/>
      </p:cViewPr>
      <p:guideLst>
        <p:guide orient="horz" pos="13483"/>
        <p:guide pos="9537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5" d="100"/>
          <a:sy n="65" d="100"/>
        </p:scale>
        <p:origin x="-3130" y="-77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E5A748-5ABF-489A-A593-EB342A80BCFC}" type="datetimeFigureOut">
              <a:rPr lang="pl-PL" smtClean="0"/>
              <a:pPr/>
              <a:t>23.01.2023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2216150" y="685800"/>
            <a:ext cx="24257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C3A0C2-4511-4ED2-ADCF-5A7934D8F1B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82719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Logo ICSM"/>
          <p:cNvPicPr>
            <a:picLocks noChangeAspect="1" noChangeArrowheads="1"/>
          </p:cNvPicPr>
          <p:nvPr userDrawn="1"/>
        </p:nvPicPr>
        <p:blipFill>
          <a:blip r:embed="rId2" cstate="print"/>
          <a:srcRect l="17868"/>
          <a:stretch>
            <a:fillRect/>
          </a:stretch>
        </p:blipFill>
        <p:spPr bwMode="auto">
          <a:xfrm>
            <a:off x="1026419" y="1386038"/>
            <a:ext cx="15337703" cy="2520280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270998" y="13298398"/>
            <a:ext cx="25737979" cy="917608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4541996" y="24258164"/>
            <a:ext cx="21195983" cy="1093995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0882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1764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2646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3528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441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5292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617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7057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346A5-98B0-4D01-90B8-76A5BA2B0133}" type="datetimeFigureOut">
              <a:rPr lang="pl-PL" smtClean="0"/>
              <a:pPr/>
              <a:t>23.01.2023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1DB8D-44F3-4164-894E-54C4FB37DD11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pole tekstowe 7"/>
          <p:cNvSpPr txBox="1"/>
          <p:nvPr userDrawn="1"/>
        </p:nvSpPr>
        <p:spPr>
          <a:xfrm>
            <a:off x="16814479" y="1458046"/>
            <a:ext cx="1346549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noProof="0" dirty="0" smtClean="0">
                <a:solidFill>
                  <a:srgbClr val="156B93"/>
                </a:solidFill>
                <a:latin typeface="Arial Narrow" pitchFamily="34" charset="0"/>
                <a:cs typeface="Consolas" pitchFamily="49" charset="0"/>
              </a:rPr>
              <a:t>International Scientific-Technical Conference </a:t>
            </a:r>
            <a:br>
              <a:rPr lang="en-US" sz="5000" b="1" noProof="0" dirty="0" smtClean="0">
                <a:solidFill>
                  <a:srgbClr val="156B93"/>
                </a:solidFill>
                <a:latin typeface="Arial Narrow" pitchFamily="34" charset="0"/>
                <a:cs typeface="Consolas" pitchFamily="49" charset="0"/>
              </a:rPr>
            </a:br>
            <a:r>
              <a:rPr lang="en-US" sz="5000" b="1" noProof="0" dirty="0" smtClean="0">
                <a:solidFill>
                  <a:srgbClr val="156B93"/>
                </a:solidFill>
                <a:latin typeface="Arial Narrow" pitchFamily="34" charset="0"/>
                <a:cs typeface="Consolas" pitchFamily="49" charset="0"/>
              </a:rPr>
              <a:t>Poznan University of Technology</a:t>
            </a:r>
          </a:p>
          <a:p>
            <a:r>
              <a:rPr lang="pl-PL" sz="5000" b="1" noProof="0" dirty="0" smtClean="0">
                <a:solidFill>
                  <a:srgbClr val="156B93"/>
                </a:solidFill>
                <a:latin typeface="Arial Narrow" pitchFamily="34" charset="0"/>
                <a:cs typeface="Consolas" pitchFamily="49" charset="0"/>
              </a:rPr>
              <a:t>19</a:t>
            </a:r>
            <a:r>
              <a:rPr lang="en-US" sz="5000" b="1" noProof="0" dirty="0" smtClean="0">
                <a:solidFill>
                  <a:srgbClr val="156B93"/>
                </a:solidFill>
                <a:latin typeface="Arial Narrow" pitchFamily="34" charset="0"/>
                <a:cs typeface="Consolas" pitchFamily="49" charset="0"/>
              </a:rPr>
              <a:t>-</a:t>
            </a:r>
            <a:r>
              <a:rPr lang="pl-PL" sz="5000" b="1" noProof="0" dirty="0" smtClean="0">
                <a:solidFill>
                  <a:srgbClr val="156B93"/>
                </a:solidFill>
                <a:latin typeface="Arial Narrow" pitchFamily="34" charset="0"/>
                <a:cs typeface="Consolas" pitchFamily="49" charset="0"/>
              </a:rPr>
              <a:t>22</a:t>
            </a:r>
            <a:r>
              <a:rPr lang="en-US" sz="5000" b="1" noProof="0" dirty="0" smtClean="0">
                <a:solidFill>
                  <a:srgbClr val="156B93"/>
                </a:solidFill>
                <a:latin typeface="Arial Narrow" pitchFamily="34" charset="0"/>
                <a:cs typeface="Consolas" pitchFamily="49" charset="0"/>
              </a:rPr>
              <a:t> </a:t>
            </a:r>
            <a:r>
              <a:rPr lang="pl-PL" sz="5000" b="1" noProof="0" dirty="0" smtClean="0">
                <a:solidFill>
                  <a:srgbClr val="156B93"/>
                </a:solidFill>
                <a:latin typeface="Arial Narrow" pitchFamily="34" charset="0"/>
                <a:cs typeface="Consolas" pitchFamily="49" charset="0"/>
              </a:rPr>
              <a:t>May</a:t>
            </a:r>
            <a:r>
              <a:rPr lang="en-US" sz="5000" b="1" noProof="0" dirty="0" smtClean="0">
                <a:solidFill>
                  <a:srgbClr val="156B93"/>
                </a:solidFill>
                <a:latin typeface="Arial Narrow" pitchFamily="34" charset="0"/>
                <a:cs typeface="Consolas" pitchFamily="49" charset="0"/>
              </a:rPr>
              <a:t> 201</a:t>
            </a:r>
            <a:r>
              <a:rPr lang="pl-PL" sz="5000" b="1" noProof="0" dirty="0" smtClean="0">
                <a:solidFill>
                  <a:srgbClr val="156B93"/>
                </a:solidFill>
                <a:latin typeface="Arial Narrow" pitchFamily="34" charset="0"/>
                <a:cs typeface="Consolas" pitchFamily="49" charset="0"/>
              </a:rPr>
              <a:t>9</a:t>
            </a:r>
            <a:r>
              <a:rPr lang="en-US" sz="5000" b="1" noProof="0" dirty="0" smtClean="0">
                <a:solidFill>
                  <a:srgbClr val="156B93"/>
                </a:solidFill>
                <a:latin typeface="Arial Narrow" pitchFamily="34" charset="0"/>
                <a:cs typeface="Consolas" pitchFamily="49" charset="0"/>
              </a:rPr>
              <a:t>, Poland</a:t>
            </a:r>
          </a:p>
        </p:txBody>
      </p:sp>
      <p:sp>
        <p:nvSpPr>
          <p:cNvPr id="9" name="Prostokąt 8"/>
          <p:cNvSpPr/>
          <p:nvPr userDrawn="1"/>
        </p:nvSpPr>
        <p:spPr>
          <a:xfrm>
            <a:off x="0" y="0"/>
            <a:ext cx="30279975" cy="1458046"/>
          </a:xfrm>
          <a:prstGeom prst="rect">
            <a:avLst/>
          </a:prstGeom>
          <a:solidFill>
            <a:srgbClr val="156B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346A5-98B0-4D01-90B8-76A5BA2B0133}" type="datetimeFigureOut">
              <a:rPr lang="pl-PL" smtClean="0"/>
              <a:pPr/>
              <a:t>23.01.2023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1DB8D-44F3-4164-894E-54C4FB37DD1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21952982" y="1714333"/>
            <a:ext cx="6812994" cy="36525976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513999" y="1714333"/>
            <a:ext cx="19934317" cy="36525976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346A5-98B0-4D01-90B8-76A5BA2B0133}" type="datetimeFigureOut">
              <a:rPr lang="pl-PL" smtClean="0"/>
              <a:pPr/>
              <a:t>23.01.2023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1DB8D-44F3-4164-894E-54C4FB37DD1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346A5-98B0-4D01-90B8-76A5BA2B0133}" type="datetimeFigureOut">
              <a:rPr lang="pl-PL" smtClean="0"/>
              <a:pPr/>
              <a:t>23.01.2023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1DB8D-44F3-4164-894E-54C4FB37DD1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391910" y="27508442"/>
            <a:ext cx="25737979" cy="8502249"/>
          </a:xfrm>
        </p:spPr>
        <p:txBody>
          <a:bodyPr anchor="t"/>
          <a:lstStyle>
            <a:lvl1pPr algn="l">
              <a:defRPr sz="183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2391910" y="18144085"/>
            <a:ext cx="25737979" cy="9364360"/>
          </a:xfrm>
        </p:spPr>
        <p:txBody>
          <a:bodyPr anchor="b"/>
          <a:lstStyle>
            <a:lvl1pPr marL="0" indent="0">
              <a:buNone/>
              <a:defRPr sz="9100">
                <a:solidFill>
                  <a:schemeClr val="tx1">
                    <a:tint val="75000"/>
                  </a:schemeClr>
                </a:solidFill>
              </a:defRPr>
            </a:lvl1pPr>
            <a:lvl2pPr marL="2088215" indent="0">
              <a:buNone/>
              <a:defRPr sz="8200">
                <a:solidFill>
                  <a:schemeClr val="tx1">
                    <a:tint val="75000"/>
                  </a:schemeClr>
                </a:solidFill>
              </a:defRPr>
            </a:lvl2pPr>
            <a:lvl3pPr marL="4176431" indent="0">
              <a:buNone/>
              <a:defRPr sz="7300">
                <a:solidFill>
                  <a:schemeClr val="tx1">
                    <a:tint val="75000"/>
                  </a:schemeClr>
                </a:solidFill>
              </a:defRPr>
            </a:lvl3pPr>
            <a:lvl4pPr marL="6264646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4pPr>
            <a:lvl5pPr marL="8352861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5pPr>
            <a:lvl6pPr marL="10441076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6pPr>
            <a:lvl7pPr marL="12529292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7pPr>
            <a:lvl8pPr marL="14617507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8pPr>
            <a:lvl9pPr marL="16705722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346A5-98B0-4D01-90B8-76A5BA2B0133}" type="datetimeFigureOut">
              <a:rPr lang="pl-PL" smtClean="0"/>
              <a:pPr/>
              <a:t>23.01.2023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1DB8D-44F3-4164-894E-54C4FB37DD1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513999" y="9988663"/>
            <a:ext cx="13373656" cy="28251646"/>
          </a:xfrm>
        </p:spPr>
        <p:txBody>
          <a:bodyPr/>
          <a:lstStyle>
            <a:lvl1pPr>
              <a:defRPr sz="12800"/>
            </a:lvl1pPr>
            <a:lvl2pPr>
              <a:defRPr sz="11000"/>
            </a:lvl2pPr>
            <a:lvl3pPr>
              <a:defRPr sz="91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15392320" y="9988663"/>
            <a:ext cx="13373656" cy="28251646"/>
          </a:xfrm>
        </p:spPr>
        <p:txBody>
          <a:bodyPr/>
          <a:lstStyle>
            <a:lvl1pPr>
              <a:defRPr sz="12800"/>
            </a:lvl1pPr>
            <a:lvl2pPr>
              <a:defRPr sz="11000"/>
            </a:lvl2pPr>
            <a:lvl3pPr>
              <a:defRPr sz="91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346A5-98B0-4D01-90B8-76A5BA2B0133}" type="datetimeFigureOut">
              <a:rPr lang="pl-PL" smtClean="0"/>
              <a:pPr/>
              <a:t>23.01.2023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1DB8D-44F3-4164-894E-54C4FB37DD1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514001" y="9582373"/>
            <a:ext cx="13378914" cy="3993477"/>
          </a:xfrm>
        </p:spPr>
        <p:txBody>
          <a:bodyPr anchor="b"/>
          <a:lstStyle>
            <a:lvl1pPr marL="0" indent="0">
              <a:buNone/>
              <a:defRPr sz="11000" b="1"/>
            </a:lvl1pPr>
            <a:lvl2pPr marL="2088215" indent="0">
              <a:buNone/>
              <a:defRPr sz="9100" b="1"/>
            </a:lvl2pPr>
            <a:lvl3pPr marL="4176431" indent="0">
              <a:buNone/>
              <a:defRPr sz="8200" b="1"/>
            </a:lvl3pPr>
            <a:lvl4pPr marL="6264646" indent="0">
              <a:buNone/>
              <a:defRPr sz="7300" b="1"/>
            </a:lvl4pPr>
            <a:lvl5pPr marL="8352861" indent="0">
              <a:buNone/>
              <a:defRPr sz="7300" b="1"/>
            </a:lvl5pPr>
            <a:lvl6pPr marL="10441076" indent="0">
              <a:buNone/>
              <a:defRPr sz="7300" b="1"/>
            </a:lvl6pPr>
            <a:lvl7pPr marL="12529292" indent="0">
              <a:buNone/>
              <a:defRPr sz="7300" b="1"/>
            </a:lvl7pPr>
            <a:lvl8pPr marL="14617507" indent="0">
              <a:buNone/>
              <a:defRPr sz="7300" b="1"/>
            </a:lvl8pPr>
            <a:lvl9pPr marL="16705722" indent="0">
              <a:buNone/>
              <a:defRPr sz="73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1514001" y="13575850"/>
            <a:ext cx="13378914" cy="24664452"/>
          </a:xfrm>
        </p:spPr>
        <p:txBody>
          <a:bodyPr/>
          <a:lstStyle>
            <a:lvl1pPr>
              <a:defRPr sz="11000"/>
            </a:lvl1pPr>
            <a:lvl2pPr>
              <a:defRPr sz="9100"/>
            </a:lvl2pPr>
            <a:lvl3pPr>
              <a:defRPr sz="82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15381810" y="9582373"/>
            <a:ext cx="13384168" cy="3993477"/>
          </a:xfrm>
        </p:spPr>
        <p:txBody>
          <a:bodyPr anchor="b"/>
          <a:lstStyle>
            <a:lvl1pPr marL="0" indent="0">
              <a:buNone/>
              <a:defRPr sz="11000" b="1"/>
            </a:lvl1pPr>
            <a:lvl2pPr marL="2088215" indent="0">
              <a:buNone/>
              <a:defRPr sz="9100" b="1"/>
            </a:lvl2pPr>
            <a:lvl3pPr marL="4176431" indent="0">
              <a:buNone/>
              <a:defRPr sz="8200" b="1"/>
            </a:lvl3pPr>
            <a:lvl4pPr marL="6264646" indent="0">
              <a:buNone/>
              <a:defRPr sz="7300" b="1"/>
            </a:lvl4pPr>
            <a:lvl5pPr marL="8352861" indent="0">
              <a:buNone/>
              <a:defRPr sz="7300" b="1"/>
            </a:lvl5pPr>
            <a:lvl6pPr marL="10441076" indent="0">
              <a:buNone/>
              <a:defRPr sz="7300" b="1"/>
            </a:lvl6pPr>
            <a:lvl7pPr marL="12529292" indent="0">
              <a:buNone/>
              <a:defRPr sz="7300" b="1"/>
            </a:lvl7pPr>
            <a:lvl8pPr marL="14617507" indent="0">
              <a:buNone/>
              <a:defRPr sz="7300" b="1"/>
            </a:lvl8pPr>
            <a:lvl9pPr marL="16705722" indent="0">
              <a:buNone/>
              <a:defRPr sz="73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15381810" y="13575850"/>
            <a:ext cx="13384168" cy="24664452"/>
          </a:xfrm>
        </p:spPr>
        <p:txBody>
          <a:bodyPr/>
          <a:lstStyle>
            <a:lvl1pPr>
              <a:defRPr sz="11000"/>
            </a:lvl1pPr>
            <a:lvl2pPr>
              <a:defRPr sz="9100"/>
            </a:lvl2pPr>
            <a:lvl3pPr>
              <a:defRPr sz="82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346A5-98B0-4D01-90B8-76A5BA2B0133}" type="datetimeFigureOut">
              <a:rPr lang="pl-PL" smtClean="0"/>
              <a:pPr/>
              <a:t>23.01.2023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1DB8D-44F3-4164-894E-54C4FB37DD1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346A5-98B0-4D01-90B8-76A5BA2B0133}" type="datetimeFigureOut">
              <a:rPr lang="pl-PL" smtClean="0"/>
              <a:pPr/>
              <a:t>23.01.2023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1DB8D-44F3-4164-894E-54C4FB37DD1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346A5-98B0-4D01-90B8-76A5BA2B0133}" type="datetimeFigureOut">
              <a:rPr lang="pl-PL" smtClean="0"/>
              <a:pPr/>
              <a:t>23.01.2023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1DB8D-44F3-4164-894E-54C4FB37DD1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14001" y="1704415"/>
            <a:ext cx="9961904" cy="7253667"/>
          </a:xfrm>
        </p:spPr>
        <p:txBody>
          <a:bodyPr anchor="b"/>
          <a:lstStyle>
            <a:lvl1pPr algn="l">
              <a:defRPr sz="91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838629" y="1704417"/>
            <a:ext cx="16927349" cy="36535892"/>
          </a:xfrm>
        </p:spPr>
        <p:txBody>
          <a:bodyPr/>
          <a:lstStyle>
            <a:lvl1pPr>
              <a:defRPr sz="14600"/>
            </a:lvl1pPr>
            <a:lvl2pPr>
              <a:defRPr sz="12800"/>
            </a:lvl2pPr>
            <a:lvl3pPr>
              <a:defRPr sz="11000"/>
            </a:lvl3pPr>
            <a:lvl4pPr>
              <a:defRPr sz="9100"/>
            </a:lvl4pPr>
            <a:lvl5pPr>
              <a:defRPr sz="9100"/>
            </a:lvl5pPr>
            <a:lvl6pPr>
              <a:defRPr sz="9100"/>
            </a:lvl6pPr>
            <a:lvl7pPr>
              <a:defRPr sz="9100"/>
            </a:lvl7pPr>
            <a:lvl8pPr>
              <a:defRPr sz="9100"/>
            </a:lvl8pPr>
            <a:lvl9pPr>
              <a:defRPr sz="91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514001" y="8958084"/>
            <a:ext cx="9961904" cy="29282225"/>
          </a:xfrm>
        </p:spPr>
        <p:txBody>
          <a:bodyPr/>
          <a:lstStyle>
            <a:lvl1pPr marL="0" indent="0">
              <a:buNone/>
              <a:defRPr sz="6400"/>
            </a:lvl1pPr>
            <a:lvl2pPr marL="2088215" indent="0">
              <a:buNone/>
              <a:defRPr sz="5500"/>
            </a:lvl2pPr>
            <a:lvl3pPr marL="4176431" indent="0">
              <a:buNone/>
              <a:defRPr sz="4600"/>
            </a:lvl3pPr>
            <a:lvl4pPr marL="6264646" indent="0">
              <a:buNone/>
              <a:defRPr sz="4100"/>
            </a:lvl4pPr>
            <a:lvl5pPr marL="8352861" indent="0">
              <a:buNone/>
              <a:defRPr sz="4100"/>
            </a:lvl5pPr>
            <a:lvl6pPr marL="10441076" indent="0">
              <a:buNone/>
              <a:defRPr sz="4100"/>
            </a:lvl6pPr>
            <a:lvl7pPr marL="12529292" indent="0">
              <a:buNone/>
              <a:defRPr sz="4100"/>
            </a:lvl7pPr>
            <a:lvl8pPr marL="14617507" indent="0">
              <a:buNone/>
              <a:defRPr sz="4100"/>
            </a:lvl8pPr>
            <a:lvl9pPr marL="16705722" indent="0">
              <a:buNone/>
              <a:defRPr sz="41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346A5-98B0-4D01-90B8-76A5BA2B0133}" type="datetimeFigureOut">
              <a:rPr lang="pl-PL" smtClean="0"/>
              <a:pPr/>
              <a:t>23.01.2023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1DB8D-44F3-4164-894E-54C4FB37DD1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935087" y="29965970"/>
            <a:ext cx="18167985" cy="3537654"/>
          </a:xfrm>
        </p:spPr>
        <p:txBody>
          <a:bodyPr anchor="b"/>
          <a:lstStyle>
            <a:lvl1pPr algn="l">
              <a:defRPr sz="91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935087" y="3825019"/>
            <a:ext cx="18167985" cy="25685115"/>
          </a:xfrm>
        </p:spPr>
        <p:txBody>
          <a:bodyPr/>
          <a:lstStyle>
            <a:lvl1pPr marL="0" indent="0">
              <a:buNone/>
              <a:defRPr sz="14600"/>
            </a:lvl1pPr>
            <a:lvl2pPr marL="2088215" indent="0">
              <a:buNone/>
              <a:defRPr sz="12800"/>
            </a:lvl2pPr>
            <a:lvl3pPr marL="4176431" indent="0">
              <a:buNone/>
              <a:defRPr sz="11000"/>
            </a:lvl3pPr>
            <a:lvl4pPr marL="6264646" indent="0">
              <a:buNone/>
              <a:defRPr sz="9100"/>
            </a:lvl4pPr>
            <a:lvl5pPr marL="8352861" indent="0">
              <a:buNone/>
              <a:defRPr sz="9100"/>
            </a:lvl5pPr>
            <a:lvl6pPr marL="10441076" indent="0">
              <a:buNone/>
              <a:defRPr sz="9100"/>
            </a:lvl6pPr>
            <a:lvl7pPr marL="12529292" indent="0">
              <a:buNone/>
              <a:defRPr sz="9100"/>
            </a:lvl7pPr>
            <a:lvl8pPr marL="14617507" indent="0">
              <a:buNone/>
              <a:defRPr sz="9100"/>
            </a:lvl8pPr>
            <a:lvl9pPr marL="16705722" indent="0">
              <a:buNone/>
              <a:defRPr sz="91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5935087" y="33503624"/>
            <a:ext cx="18167985" cy="5024051"/>
          </a:xfrm>
        </p:spPr>
        <p:txBody>
          <a:bodyPr/>
          <a:lstStyle>
            <a:lvl1pPr marL="0" indent="0">
              <a:buNone/>
              <a:defRPr sz="6400"/>
            </a:lvl1pPr>
            <a:lvl2pPr marL="2088215" indent="0">
              <a:buNone/>
              <a:defRPr sz="5500"/>
            </a:lvl2pPr>
            <a:lvl3pPr marL="4176431" indent="0">
              <a:buNone/>
              <a:defRPr sz="4600"/>
            </a:lvl3pPr>
            <a:lvl4pPr marL="6264646" indent="0">
              <a:buNone/>
              <a:defRPr sz="4100"/>
            </a:lvl4pPr>
            <a:lvl5pPr marL="8352861" indent="0">
              <a:buNone/>
              <a:defRPr sz="4100"/>
            </a:lvl5pPr>
            <a:lvl6pPr marL="10441076" indent="0">
              <a:buNone/>
              <a:defRPr sz="4100"/>
            </a:lvl6pPr>
            <a:lvl7pPr marL="12529292" indent="0">
              <a:buNone/>
              <a:defRPr sz="4100"/>
            </a:lvl7pPr>
            <a:lvl8pPr marL="14617507" indent="0">
              <a:buNone/>
              <a:defRPr sz="4100"/>
            </a:lvl8pPr>
            <a:lvl9pPr marL="16705722" indent="0">
              <a:buNone/>
              <a:defRPr sz="41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346A5-98B0-4D01-90B8-76A5BA2B0133}" type="datetimeFigureOut">
              <a:rPr lang="pl-PL" smtClean="0"/>
              <a:pPr/>
              <a:t>23.01.2023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1DB8D-44F3-4164-894E-54C4FB37DD1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1513999" y="1714326"/>
            <a:ext cx="27251978" cy="7134754"/>
          </a:xfrm>
          <a:prstGeom prst="rect">
            <a:avLst/>
          </a:prstGeom>
        </p:spPr>
        <p:txBody>
          <a:bodyPr vert="horz" lIns="417643" tIns="208822" rIns="417643" bIns="208822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513999" y="9988663"/>
            <a:ext cx="27251978" cy="28251646"/>
          </a:xfrm>
          <a:prstGeom prst="rect">
            <a:avLst/>
          </a:prstGeom>
        </p:spPr>
        <p:txBody>
          <a:bodyPr vert="horz" lIns="417643" tIns="208822" rIns="417643" bIns="208822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1513999" y="39677166"/>
            <a:ext cx="7065328" cy="2279156"/>
          </a:xfrm>
          <a:prstGeom prst="rect">
            <a:avLst/>
          </a:prstGeom>
        </p:spPr>
        <p:txBody>
          <a:bodyPr vert="horz" lIns="417643" tIns="208822" rIns="417643" bIns="208822" rtlCol="0" anchor="ctr"/>
          <a:lstStyle>
            <a:lvl1pPr algn="l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9346A5-98B0-4D01-90B8-76A5BA2B0133}" type="datetimeFigureOut">
              <a:rPr lang="pl-PL" smtClean="0"/>
              <a:pPr/>
              <a:t>23.01.2023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10345658" y="39677166"/>
            <a:ext cx="9588659" cy="2279156"/>
          </a:xfrm>
          <a:prstGeom prst="rect">
            <a:avLst/>
          </a:prstGeom>
        </p:spPr>
        <p:txBody>
          <a:bodyPr vert="horz" lIns="417643" tIns="208822" rIns="417643" bIns="208822" rtlCol="0" anchor="ctr"/>
          <a:lstStyle>
            <a:lvl1pPr algn="ctr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21700649" y="39677166"/>
            <a:ext cx="7065328" cy="2279156"/>
          </a:xfrm>
          <a:prstGeom prst="rect">
            <a:avLst/>
          </a:prstGeom>
        </p:spPr>
        <p:txBody>
          <a:bodyPr vert="horz" lIns="417643" tIns="208822" rIns="417643" bIns="208822" rtlCol="0" anchor="ctr"/>
          <a:lstStyle>
            <a:lvl1pPr algn="r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21DB8D-44F3-4164-894E-54C4FB37DD11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176431" rtl="0" eaLnBrk="1" latinLnBrk="0" hangingPunct="1">
        <a:spcBef>
          <a:spcPct val="0"/>
        </a:spcBef>
        <a:buNone/>
        <a:defRPr sz="20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66161" indent="-1566161" algn="l" defTabSz="4176431" rtl="0" eaLnBrk="1" latinLnBrk="0" hangingPunct="1">
        <a:spcBef>
          <a:spcPct val="20000"/>
        </a:spcBef>
        <a:buFont typeface="Arial" pitchFamily="34" charset="0"/>
        <a:buChar char="•"/>
        <a:defRPr sz="14600" kern="1200">
          <a:solidFill>
            <a:schemeClr val="tx1"/>
          </a:solidFill>
          <a:latin typeface="+mn-lt"/>
          <a:ea typeface="+mn-ea"/>
          <a:cs typeface="+mn-cs"/>
        </a:defRPr>
      </a:lvl1pPr>
      <a:lvl2pPr marL="3393350" indent="-1305135" algn="l" defTabSz="4176431" rtl="0" eaLnBrk="1" latinLnBrk="0" hangingPunct="1">
        <a:spcBef>
          <a:spcPct val="20000"/>
        </a:spcBef>
        <a:buFont typeface="Arial" pitchFamily="34" charset="0"/>
        <a:buChar char="–"/>
        <a:defRPr sz="12800" kern="1200">
          <a:solidFill>
            <a:schemeClr val="tx1"/>
          </a:solidFill>
          <a:latin typeface="+mn-lt"/>
          <a:ea typeface="+mn-ea"/>
          <a:cs typeface="+mn-cs"/>
        </a:defRPr>
      </a:lvl2pPr>
      <a:lvl3pPr marL="5220538" indent="-1044108" algn="l" defTabSz="4176431" rtl="0" eaLnBrk="1" latinLnBrk="0" hangingPunct="1">
        <a:spcBef>
          <a:spcPct val="20000"/>
        </a:spcBef>
        <a:buFont typeface="Arial" pitchFamily="34" charset="0"/>
        <a:buChar char="•"/>
        <a:defRPr sz="11000" kern="1200">
          <a:solidFill>
            <a:schemeClr val="tx1"/>
          </a:solidFill>
          <a:latin typeface="+mn-lt"/>
          <a:ea typeface="+mn-ea"/>
          <a:cs typeface="+mn-cs"/>
        </a:defRPr>
      </a:lvl3pPr>
      <a:lvl4pPr marL="7308753" indent="-1044108" algn="l" defTabSz="4176431" rtl="0" eaLnBrk="1" latinLnBrk="0" hangingPunct="1">
        <a:spcBef>
          <a:spcPct val="20000"/>
        </a:spcBef>
        <a:buFont typeface="Arial" pitchFamily="34" charset="0"/>
        <a:buChar char="–"/>
        <a:defRPr sz="9100" kern="1200">
          <a:solidFill>
            <a:schemeClr val="tx1"/>
          </a:solidFill>
          <a:latin typeface="+mn-lt"/>
          <a:ea typeface="+mn-ea"/>
          <a:cs typeface="+mn-cs"/>
        </a:defRPr>
      </a:lvl4pPr>
      <a:lvl5pPr marL="9396969" indent="-1044108" algn="l" defTabSz="4176431" rtl="0" eaLnBrk="1" latinLnBrk="0" hangingPunct="1">
        <a:spcBef>
          <a:spcPct val="20000"/>
        </a:spcBef>
        <a:buFont typeface="Arial" pitchFamily="34" charset="0"/>
        <a:buChar char="»"/>
        <a:defRPr sz="9100" kern="1200">
          <a:solidFill>
            <a:schemeClr val="tx1"/>
          </a:solidFill>
          <a:latin typeface="+mn-lt"/>
          <a:ea typeface="+mn-ea"/>
          <a:cs typeface="+mn-cs"/>
        </a:defRPr>
      </a:lvl5pPr>
      <a:lvl6pPr marL="11485184" indent="-1044108" algn="l" defTabSz="4176431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6pPr>
      <a:lvl7pPr marL="13573399" indent="-1044108" algn="l" defTabSz="4176431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7pPr>
      <a:lvl8pPr marL="15661615" indent="-1044108" algn="l" defTabSz="4176431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8pPr>
      <a:lvl9pPr marL="17749830" indent="-1044108" algn="l" defTabSz="4176431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1pPr>
      <a:lvl2pPr marL="2088215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2pPr>
      <a:lvl3pPr marL="4176431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3pPr>
      <a:lvl4pPr marL="6264646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4pPr>
      <a:lvl5pPr marL="8352861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5pPr>
      <a:lvl6pPr marL="10441076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6pPr>
      <a:lvl7pPr marL="12529292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7pPr>
      <a:lvl8pPr marL="14617507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8pPr>
      <a:lvl9pPr marL="16705722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30279975" cy="877431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066558"/>
            <a:ext cx="30279975" cy="2782522"/>
          </a:xfrm>
          <a:solidFill>
            <a:srgbClr val="1D5A8F"/>
          </a:solidFill>
        </p:spPr>
        <p:txBody>
          <a:bodyPr>
            <a:normAutofit fontScale="90000"/>
          </a:bodyPr>
          <a:lstStyle/>
          <a:p>
            <a:r>
              <a:rPr lang="sk-SK" dirty="0" smtClean="0">
                <a:solidFill>
                  <a:schemeClr val="bg1"/>
                </a:solidFill>
              </a:rPr>
              <a:t>Title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9893" y="38645887"/>
            <a:ext cx="30299868" cy="4162638"/>
          </a:xfrm>
          <a:solidFill>
            <a:srgbClr val="1D5A8F"/>
          </a:solidFill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Authors: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Obdĺžnik 32"/>
          <p:cNvSpPr/>
          <p:nvPr/>
        </p:nvSpPr>
        <p:spPr>
          <a:xfrm>
            <a:off x="10353641" y="9331240"/>
            <a:ext cx="9429817" cy="2921814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Obdĺžnik 33"/>
          <p:cNvSpPr/>
          <p:nvPr/>
        </p:nvSpPr>
        <p:spPr>
          <a:xfrm>
            <a:off x="20212085" y="9402678"/>
            <a:ext cx="9429817" cy="291467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Obdĺžnik 45"/>
          <p:cNvSpPr/>
          <p:nvPr/>
        </p:nvSpPr>
        <p:spPr>
          <a:xfrm>
            <a:off x="566635" y="9331240"/>
            <a:ext cx="9429816" cy="2921814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1" name="BlokTextu 14"/>
          <p:cNvSpPr txBox="1"/>
          <p:nvPr/>
        </p:nvSpPr>
        <p:spPr>
          <a:xfrm>
            <a:off x="566635" y="9331241"/>
            <a:ext cx="9429816" cy="1200329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hangingPunct="0"/>
            <a:r>
              <a:rPr lang="en-US" sz="2400" b="1" dirty="0" smtClean="0"/>
              <a:t>Abstract: </a:t>
            </a:r>
            <a:r>
              <a:rPr lang="sk-SK" sz="2400" dirty="0" smtClean="0"/>
              <a:t> Text</a:t>
            </a:r>
            <a:endParaRPr lang="sk-SK" sz="2400" dirty="0" smtClean="0"/>
          </a:p>
          <a:p>
            <a:pPr hangingPunct="0"/>
            <a:endParaRPr lang="sk-SK" sz="2400" b="1" dirty="0" smtClean="0"/>
          </a:p>
          <a:p>
            <a:pPr hangingPunct="0"/>
            <a:r>
              <a:rPr lang="en-US" sz="2400" b="1" dirty="0" smtClean="0"/>
              <a:t>Keywords:</a:t>
            </a:r>
            <a:r>
              <a:rPr lang="en-US" sz="2400" dirty="0" smtClean="0"/>
              <a:t> </a:t>
            </a:r>
            <a:r>
              <a:rPr lang="sk-SK" sz="2400" dirty="0" smtClean="0"/>
              <a:t>keyword1</a:t>
            </a:r>
            <a:r>
              <a:rPr lang="en-US" sz="2400" dirty="0" smtClean="0"/>
              <a:t>,</a:t>
            </a:r>
            <a:r>
              <a:rPr lang="sk-SK" sz="2400" dirty="0"/>
              <a:t> </a:t>
            </a:r>
            <a:r>
              <a:rPr lang="sk-SK" sz="2400" dirty="0" smtClean="0"/>
              <a:t>keyword2, keyword3, ... </a:t>
            </a:r>
            <a:r>
              <a:rPr lang="en-US" sz="2400" dirty="0" smtClean="0"/>
              <a:t>.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577364242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449</TotalTime>
  <Words>16</Words>
  <Application>Microsoft Office PowerPoint</Application>
  <PresentationFormat>Произвольный</PresentationFormat>
  <Paragraphs>5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Arial Narrow</vt:lpstr>
      <vt:lpstr>Calibri</vt:lpstr>
      <vt:lpstr>Consolas</vt:lpstr>
      <vt:lpstr>Motyw pakietu Office</vt:lpstr>
      <vt:lpstr>Title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Aga</dc:creator>
  <cp:lastModifiedBy>Angelina</cp:lastModifiedBy>
  <cp:revision>48</cp:revision>
  <dcterms:created xsi:type="dcterms:W3CDTF">2017-10-02T15:47:52Z</dcterms:created>
  <dcterms:modified xsi:type="dcterms:W3CDTF">2023-01-23T09:36:41Z</dcterms:modified>
</cp:coreProperties>
</file>